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692D8-4ADF-7B46-9EC1-8AFA5633A3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Tragic hero</a:t>
            </a:r>
            <a:br>
              <a:rPr lang="en-GB"/>
            </a:br>
            <a:r>
              <a:rPr lang="en-GB"/>
              <a:t>(Aristotle’s  poetics)</a:t>
            </a:r>
            <a:br>
              <a:rPr lang="en-GB"/>
            </a:br>
            <a:r>
              <a:rPr lang="en-GB"/>
              <a:t>MA III SEM PAPER iX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20161-0DCC-6143-8A7B-9C16CF1BE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0171" y="-790764"/>
            <a:ext cx="8637072" cy="977621"/>
          </a:xfrm>
        </p:spPr>
        <p:txBody>
          <a:bodyPr/>
          <a:lstStyle/>
          <a:p>
            <a:r>
              <a:rPr lang="en-GB"/>
              <a:t>Government Degree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63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12E91-D1E0-D441-94DE-B6E4BB572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9E335-6B89-894B-97B5-971E648F1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13D6C4-F2A3-9642-88E7-73BAB705D834}"/>
              </a:ext>
            </a:extLst>
          </p:cNvPr>
          <p:cNvSpPr txBox="1"/>
          <p:nvPr/>
        </p:nvSpPr>
        <p:spPr>
          <a:xfrm>
            <a:off x="3042047" y="1582340"/>
            <a:ext cx="610790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Aristotles Tragic HeroAristotle was one of the greatest philosophers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Ancient Greece.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Aristotle used examples from the works of famous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Greek playwrights such as Sophocles to illustrate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main ideas.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tragedy is the imitation of an action that 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serious and also, as having magnitude, complete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itselfwith incidents arousing pity and fear,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wherewith to accomplish a catharsis of these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emotions.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4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2A79F-170D-2D47-A7BC-818C1A61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A4FB0-0EBB-F54E-B6EE-3DE8283BB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F56095-A8A3-B64F-8B30-FFD5F9221E12}"/>
              </a:ext>
            </a:extLst>
          </p:cNvPr>
          <p:cNvSpPr txBox="1"/>
          <p:nvPr/>
        </p:nvSpPr>
        <p:spPr>
          <a:xfrm>
            <a:off x="3042047" y="2690336"/>
            <a:ext cx="61079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Noble BirthTypically a king or member of the royal family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Someone that normal people would look up to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admire has outstanding qualities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5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59292-CF1A-5B42-BE7A-D41DDCBC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DAB54-1477-6545-9200-2960DE2E4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AB511D-7288-3749-9771-F094A52FD0A5}"/>
              </a:ext>
            </a:extLst>
          </p:cNvPr>
          <p:cNvSpPr txBox="1"/>
          <p:nvPr/>
        </p:nvSpPr>
        <p:spPr>
          <a:xfrm>
            <a:off x="3042047" y="2690336"/>
            <a:ext cx="61079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Possesses a Fatal FlawAlso called the Hamartia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Traditional fatal flaw is typically hubris,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excessive pride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Flaw ultimately leads to heros downfall, often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</a:t>
            </a:r>
          </a:p>
        </p:txBody>
      </p:sp>
    </p:spTree>
    <p:extLst>
      <p:ext uri="{BB962C8B-B14F-4D97-AF65-F5344CB8AC3E}">
        <p14:creationId xmlns:p14="http://schemas.microsoft.com/office/powerpoint/2010/main" val="61167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860EC-E361-4A4C-9C1B-D497CE81A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AA444-7B44-EC46-B8B8-661ACB01E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247CFF-CE64-6841-BABE-E44C4C3731CB}"/>
              </a:ext>
            </a:extLst>
          </p:cNvPr>
          <p:cNvSpPr txBox="1"/>
          <p:nvPr/>
        </p:nvSpPr>
        <p:spPr>
          <a:xfrm>
            <a:off x="3042047" y="2690336"/>
            <a:ext cx="61079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Possesses a Fatal FlawAlso called the Hamartia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Traditional fatal flaw is typically hubris,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excessive pride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Flaw ultimately leads to heros downfall, often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death</a:t>
            </a:r>
          </a:p>
        </p:txBody>
      </p:sp>
    </p:spTree>
    <p:extLst>
      <p:ext uri="{BB962C8B-B14F-4D97-AF65-F5344CB8AC3E}">
        <p14:creationId xmlns:p14="http://schemas.microsoft.com/office/powerpoint/2010/main" val="145140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1FC18-4141-EA4B-B3B1-043D9D3BB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31184-BD79-0D4B-9F38-35BF2E6F4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Imperfect HeroHas outstanding quality or greatness, but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audience must identify with him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Without imperfections,downfall would seem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improbable or caused by fate only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62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DB32-23A2-AD48-A468-C56A3F805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21998-F701-484E-88C4-58F0C7793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2BBDD1-D28D-754F-8E56-F073563E6867}"/>
              </a:ext>
            </a:extLst>
          </p:cNvPr>
          <p:cNvSpPr txBox="1"/>
          <p:nvPr/>
        </p:nvSpPr>
        <p:spPr>
          <a:xfrm>
            <a:off x="3042047" y="2136338"/>
            <a:ext cx="61079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Downfall is a result of both fate and free willHero discovers his true identity and the reality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his situation. Moment of realization is called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anagnorisis.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hero's downfall is partially his own fault,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result of free choice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gods also are somewhat responsible for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hero's fall.</a:t>
            </a:r>
          </a:p>
        </p:txBody>
      </p:sp>
    </p:spTree>
    <p:extLst>
      <p:ext uri="{BB962C8B-B14F-4D97-AF65-F5344CB8AC3E}">
        <p14:creationId xmlns:p14="http://schemas.microsoft.com/office/powerpoint/2010/main" val="26255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FEA86-F29D-F945-BFFD-12135F146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A7D31-5D24-3E44-9E83-727DB2FC0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Punishment Outweighs the CrimeMay be injured, or may suffer losses of family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fortune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Wounds are not entirely deserved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95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1234-385D-D545-9B14-974FF0C3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4E151-737F-4449-8749-B3289E4CE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Downfall arouses pity or fearAudience feels pity for hero because flaw is not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 fault, so downfall seems undeserved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Audience feels fear because they can identify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heros thoughts and actions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Through the arousal of pity and fear, we can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purge these unhealthy emotionsthis is called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catharsis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Waitthis could happen to me!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19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6C7B7-D14F-C342-86AC-149EED776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ECC6F-9DBE-8940-9BB0-EA96225A9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6000"/>
          </a:p>
          <a:p>
            <a:r>
              <a:rPr lang="en-GB" sz="6000"/>
              <a:t>         Thank you</a:t>
            </a:r>
          </a:p>
          <a:p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342816671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Gallery</vt:lpstr>
      <vt:lpstr>Tragic hero (Aristotle’s  poetics) MA III SEM PAPER iX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Tragic hero (Aristotle’s  poetics) MA III SEM PAPER iX</dc:title>
  <dc:creator>Unknown User</dc:creator>
  <cp:lastModifiedBy>Unknown User</cp:lastModifiedBy>
  <cp:revision>1</cp:revision>
  <dcterms:created xsi:type="dcterms:W3CDTF">2022-07-24T11:22:08Z</dcterms:created>
  <dcterms:modified xsi:type="dcterms:W3CDTF">2022-07-24T11:28:39Z</dcterms:modified>
</cp:coreProperties>
</file>